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5_0.xml" ContentType="application/vnd.ms-powerpoint.comments+xml"/>
  <Override PartName="/ppt/comments/modernComment_10B_8AE61BF6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8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B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93A3D7-4251-481C-828A-E9CA1943FFF7}" v="30" dt="2026-08-14T16:34:59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876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redo custSel addSld delSld modSld">
      <pc:chgData name="Jones, Kaylei, PSIA" userId="e29c987d-c0ba-46ea-a3e4-7f829d96db99" providerId="ADAL" clId="{FF052A87-8C72-4216-9D00-35A1D4DDC610}" dt="2026-08-14T17:05:18.713" v="1735" actId="20577"/>
      <pc:docMkLst>
        <pc:docMk/>
      </pc:docMkLst>
      <pc:sldChg chg="addSp delSp modSp mod">
        <pc:chgData name="Jones, Kaylei, PSIA" userId="e29c987d-c0ba-46ea-a3e4-7f829d96db99" providerId="ADAL" clId="{FF052A87-8C72-4216-9D00-35A1D4DDC610}" dt="2026-08-14T14:36:41.837" v="138" actId="478"/>
        <pc:sldMkLst>
          <pc:docMk/>
          <pc:sldMk cId="0" sldId="256"/>
        </pc:sldMkLst>
        <pc:spChg chg="del">
          <ac:chgData name="Jones, Kaylei, PSIA" userId="e29c987d-c0ba-46ea-a3e4-7f829d96db99" providerId="ADAL" clId="{FF052A87-8C72-4216-9D00-35A1D4DDC610}" dt="2026-08-14T14:36:41.837" v="138" actId="478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1T21:54:40.341" v="23" actId="20577"/>
          <ac:spMkLst>
            <pc:docMk/>
            <pc:sldMk cId="0" sldId="256"/>
            <ac:spMk id="12" creationId="{DB3F9014-9E65-888B-70FC-A23B6CC7C45C}"/>
          </ac:spMkLst>
        </pc:spChg>
        <pc:picChg chg="add">
          <ac:chgData name="Jones, Kaylei, PSIA" userId="e29c987d-c0ba-46ea-a3e4-7f829d96db99" providerId="ADAL" clId="{FF052A87-8C72-4216-9D00-35A1D4DDC610}" dt="2026-08-11T21:54:22.875" v="0" actId="22"/>
          <ac:picMkLst>
            <pc:docMk/>
            <pc:sldMk cId="0" sldId="256"/>
            <ac:picMk id="6" creationId="{23A47E21-C4E7-8797-64AC-C251D44B2AA2}"/>
          </ac:picMkLst>
        </pc:picChg>
        <pc:picChg chg="add">
          <ac:chgData name="Jones, Kaylei, PSIA" userId="e29c987d-c0ba-46ea-a3e4-7f829d96db99" providerId="ADAL" clId="{FF052A87-8C72-4216-9D00-35A1D4DDC610}" dt="2026-08-11T21:54:22.875" v="0" actId="22"/>
          <ac:picMkLst>
            <pc:docMk/>
            <pc:sldMk cId="0" sldId="256"/>
            <ac:picMk id="10" creationId="{77F7492E-FB70-CD34-9E6E-73792E531121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8-14T17:01:20.877" v="1674" actId="1076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8-14T17:00:57.845" v="1671" actId="20577"/>
          <ac:spMkLst>
            <pc:docMk/>
            <pc:sldMk cId="0" sldId="257"/>
            <ac:spMk id="4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4T14:44:36.198" v="199" actId="478"/>
          <ac:spMkLst>
            <pc:docMk/>
            <pc:sldMk cId="0" sldId="257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4T14:43:24.855" v="178" actId="478"/>
          <ac:spMkLst>
            <pc:docMk/>
            <pc:sldMk cId="0" sldId="257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22:00:19.272" v="89" actId="1076"/>
          <ac:spMkLst>
            <pc:docMk/>
            <pc:sldMk cId="0" sldId="257"/>
            <ac:spMk id="7" creationId="{98322A51-ADB1-A1C9-16B7-4BCE058C5A98}"/>
          </ac:spMkLst>
        </pc:spChg>
        <pc:spChg chg="mod">
          <ac:chgData name="Jones, Kaylei, PSIA" userId="e29c987d-c0ba-46ea-a3e4-7f829d96db99" providerId="ADAL" clId="{FF052A87-8C72-4216-9D00-35A1D4DDC610}" dt="2026-08-14T14:45:14.681" v="209" actId="1076"/>
          <ac:spMkLst>
            <pc:docMk/>
            <pc:sldMk cId="0" sldId="257"/>
            <ac:spMk id="8" creationId="{D7E39AF0-3A50-163A-288B-8B2C23A9ABE5}"/>
          </ac:spMkLst>
        </pc:spChg>
        <pc:spChg chg="add mod">
          <ac:chgData name="Jones, Kaylei, PSIA" userId="e29c987d-c0ba-46ea-a3e4-7f829d96db99" providerId="ADAL" clId="{FF052A87-8C72-4216-9D00-35A1D4DDC610}" dt="2026-08-14T17:01:20.877" v="1674" actId="1076"/>
          <ac:spMkLst>
            <pc:docMk/>
            <pc:sldMk cId="0" sldId="257"/>
            <ac:spMk id="10" creationId="{7BE5E3A1-88FC-F28E-9D11-0660A8DEB571}"/>
          </ac:spMkLst>
        </pc:spChg>
      </pc:sldChg>
      <pc:sldChg chg="delSp modSp mod">
        <pc:chgData name="Jones, Kaylei, PSIA" userId="e29c987d-c0ba-46ea-a3e4-7f829d96db99" providerId="ADAL" clId="{FF052A87-8C72-4216-9D00-35A1D4DDC610}" dt="2026-08-14T17:00:59.703" v="1672" actId="20577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8-14T17:00:59.703" v="1672" actId="20577"/>
          <ac:spMkLst>
            <pc:docMk/>
            <pc:sldMk cId="0" sldId="258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4:50:50.969" v="295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4:55:56.796" v="340" actId="207"/>
          <ac:spMkLst>
            <pc:docMk/>
            <pc:sldMk cId="0" sldId="258"/>
            <ac:spMk id="6" creationId="{00000000-0000-0000-0000-000000000000}"/>
          </ac:spMkLst>
        </pc:spChg>
      </pc:sldChg>
      <pc:sldChg chg="delSp modSp add del mod">
        <pc:chgData name="Jones, Kaylei, PSIA" userId="e29c987d-c0ba-46ea-a3e4-7f829d96db99" providerId="ADAL" clId="{FF052A87-8C72-4216-9D00-35A1D4DDC610}" dt="2026-08-14T14:51:41.324" v="300" actId="2696"/>
        <pc:sldMkLst>
          <pc:docMk/>
          <pc:sldMk cId="0" sldId="259"/>
        </pc:sldMkLst>
      </pc:sldChg>
      <pc:sldChg chg="addSp delSp modSp mod">
        <pc:chgData name="Jones, Kaylei, PSIA" userId="e29c987d-c0ba-46ea-a3e4-7f829d96db99" providerId="ADAL" clId="{FF052A87-8C72-4216-9D00-35A1D4DDC610}" dt="2026-08-14T17:01:43.982" v="1689" actId="1036"/>
        <pc:sldMkLst>
          <pc:docMk/>
          <pc:sldMk cId="0" sldId="260"/>
        </pc:sldMkLst>
        <pc:spChg chg="mod">
          <ac:chgData name="Jones, Kaylei, PSIA" userId="e29c987d-c0ba-46ea-a3e4-7f829d96db99" providerId="ADAL" clId="{FF052A87-8C72-4216-9D00-35A1D4DDC610}" dt="2026-08-14T16:32:34.543" v="1569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7:01:43.982" v="1689" actId="1036"/>
          <ac:spMkLst>
            <pc:docMk/>
            <pc:sldMk cId="0" sldId="260"/>
            <ac:spMk id="5" creationId="{00000000-0000-0000-0000-000000000000}"/>
          </ac:spMkLst>
        </pc:spChg>
        <pc:spChg chg="del">
          <ac:chgData name="Jones, Kaylei, PSIA" userId="e29c987d-c0ba-46ea-a3e4-7f829d96db99" providerId="ADAL" clId="{FF052A87-8C72-4216-9D00-35A1D4DDC610}" dt="2026-08-14T14:51:35.060" v="299" actId="478"/>
          <ac:spMkLst>
            <pc:docMk/>
            <pc:sldMk cId="0" sldId="260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4T17:01:43.982" v="1689" actId="1036"/>
          <ac:spMkLst>
            <pc:docMk/>
            <pc:sldMk cId="0" sldId="260"/>
            <ac:spMk id="8" creationId="{D677DFE2-4EF6-3CF8-8654-754F03088DF8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4T17:02:03.895" v="1693" actId="14100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8-14T16:32:38.997" v="1571" actId="20577"/>
          <ac:spMkLst>
            <pc:docMk/>
            <pc:sldMk cId="0" sldId="261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5:40:40.484" v="366" actId="20577"/>
          <ac:spMkLst>
            <pc:docMk/>
            <pc:sldMk cId="0" sldId="261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4T14:56:39.924" v="360" actId="478"/>
          <ac:spMkLst>
            <pc:docMk/>
            <pc:sldMk cId="0" sldId="261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4T14:55:04.566" v="336" actId="14100"/>
          <ac:spMkLst>
            <pc:docMk/>
            <pc:sldMk cId="0" sldId="261"/>
            <ac:spMk id="13" creationId="{2D66C5C8-8FCE-C8BE-685E-5A6F3E5B6B54}"/>
          </ac:spMkLst>
        </pc:spChg>
        <pc:spChg chg="add mod">
          <ac:chgData name="Jones, Kaylei, PSIA" userId="e29c987d-c0ba-46ea-a3e4-7f829d96db99" providerId="ADAL" clId="{FF052A87-8C72-4216-9D00-35A1D4DDC610}" dt="2026-08-14T17:02:03.895" v="1693" actId="14100"/>
          <ac:spMkLst>
            <pc:docMk/>
            <pc:sldMk cId="0" sldId="261"/>
            <ac:spMk id="16" creationId="{FF67CF55-7CB6-36D6-D705-68032C5EC46E}"/>
          </ac:spMkLst>
        </pc:spChg>
        <pc:picChg chg="add del mod">
          <ac:chgData name="Jones, Kaylei, PSIA" userId="e29c987d-c0ba-46ea-a3e4-7f829d96db99" providerId="ADAL" clId="{FF052A87-8C72-4216-9D00-35A1D4DDC610}" dt="2026-08-14T15:40:46.104" v="367" actId="478"/>
          <ac:picMkLst>
            <pc:docMk/>
            <pc:sldMk cId="0" sldId="261"/>
            <ac:picMk id="8" creationId="{842876B0-FCC2-C5BA-B3BB-DD6B234058CE}"/>
          </ac:picMkLst>
        </pc:picChg>
        <pc:cxnChg chg="mod">
          <ac:chgData name="Jones, Kaylei, PSIA" userId="e29c987d-c0ba-46ea-a3e4-7f829d96db99" providerId="ADAL" clId="{FF052A87-8C72-4216-9D00-35A1D4DDC610}" dt="2026-08-14T14:54:53.973" v="333" actId="14100"/>
          <ac:cxnSpMkLst>
            <pc:docMk/>
            <pc:sldMk cId="0" sldId="261"/>
            <ac:cxnSpMk id="10" creationId="{02AC557C-DB1D-BD92-CED3-B2E1B87BD7DC}"/>
          </ac:cxnSpMkLst>
        </pc:cxnChg>
        <pc:cxnChg chg="del">
          <ac:chgData name="Jones, Kaylei, PSIA" userId="e29c987d-c0ba-46ea-a3e4-7f829d96db99" providerId="ADAL" clId="{FF052A87-8C72-4216-9D00-35A1D4DDC610}" dt="2026-08-14T14:54:46.641" v="331" actId="478"/>
          <ac:cxnSpMkLst>
            <pc:docMk/>
            <pc:sldMk cId="0" sldId="261"/>
            <ac:cxnSpMk id="14" creationId="{2ECDE3D2-00EB-849B-2705-9D8B1D2889BC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4T16:38:29.735" v="1601" actId="14100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8-14T16:32:43.137" v="1573" actId="20577"/>
          <ac:spMkLst>
            <pc:docMk/>
            <pc:sldMk cId="0" sldId="262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5:51:01.140" v="685" actId="313"/>
          <ac:spMkLst>
            <pc:docMk/>
            <pc:sldMk cId="0" sldId="262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4T15:51:31.095" v="693" actId="478"/>
          <ac:spMkLst>
            <pc:docMk/>
            <pc:sldMk cId="0" sldId="262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8-14T16:38:29.735" v="1601" actId="14100"/>
          <ac:spMkLst>
            <pc:docMk/>
            <pc:sldMk cId="0" sldId="262"/>
            <ac:spMk id="13" creationId="{81A67CD8-73CE-E8B7-B188-A13285192C44}"/>
          </ac:spMkLst>
        </pc:spChg>
        <pc:picChg chg="add del mod">
          <ac:chgData name="Jones, Kaylei, PSIA" userId="e29c987d-c0ba-46ea-a3e4-7f829d96db99" providerId="ADAL" clId="{FF052A87-8C72-4216-9D00-35A1D4DDC610}" dt="2026-08-14T15:49:29.823" v="589" actId="22"/>
          <ac:picMkLst>
            <pc:docMk/>
            <pc:sldMk cId="0" sldId="262"/>
            <ac:picMk id="8" creationId="{D3EA85CD-D966-75C4-25CD-463BDD90D287}"/>
          </ac:picMkLst>
        </pc:picChg>
        <pc:picChg chg="mod">
          <ac:chgData name="Jones, Kaylei, PSIA" userId="e29c987d-c0ba-46ea-a3e4-7f829d96db99" providerId="ADAL" clId="{FF052A87-8C72-4216-9D00-35A1D4DDC610}" dt="2026-08-14T15:49:33.977" v="592" actId="1076"/>
          <ac:picMkLst>
            <pc:docMk/>
            <pc:sldMk cId="0" sldId="262"/>
            <ac:picMk id="9" creationId="{90F4668E-6D72-1781-1A53-93F6098A29BA}"/>
          </ac:picMkLst>
        </pc:picChg>
        <pc:cxnChg chg="add del mod">
          <ac:chgData name="Jones, Kaylei, PSIA" userId="e29c987d-c0ba-46ea-a3e4-7f829d96db99" providerId="ADAL" clId="{FF052A87-8C72-4216-9D00-35A1D4DDC610}" dt="2026-08-14T15:51:15.491" v="688" actId="1076"/>
          <ac:cxnSpMkLst>
            <pc:docMk/>
            <pc:sldMk cId="0" sldId="262"/>
            <ac:cxnSpMk id="10" creationId="{F40441A3-5679-90FF-3050-E2D96557139E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4T16:38:57.931" v="1607" actId="1036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8-14T16:32:47.476" v="1575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00:40.197" v="822" actId="1076"/>
          <ac:spMkLst>
            <pc:docMk/>
            <pc:sldMk cId="0" sldId="263"/>
            <ac:spMk id="5" creationId="{00000000-0000-0000-0000-000000000000}"/>
          </ac:spMkLst>
        </pc:spChg>
        <pc:spChg chg="del mod">
          <ac:chgData name="Jones, Kaylei, PSIA" userId="e29c987d-c0ba-46ea-a3e4-7f829d96db99" providerId="ADAL" clId="{FF052A87-8C72-4216-9D00-35A1D4DDC610}" dt="2026-08-14T15:52:47.641" v="711" actId="478"/>
          <ac:spMkLst>
            <pc:docMk/>
            <pc:sldMk cId="0" sldId="263"/>
            <ac:spMk id="6" creationId="{00000000-0000-0000-0000-000000000000}"/>
          </ac:spMkLst>
        </pc:spChg>
        <pc:spChg chg="add del">
          <ac:chgData name="Jones, Kaylei, PSIA" userId="e29c987d-c0ba-46ea-a3e4-7f829d96db99" providerId="ADAL" clId="{FF052A87-8C72-4216-9D00-35A1D4DDC610}" dt="2026-08-14T15:52:35.213" v="706" actId="478"/>
          <ac:spMkLst>
            <pc:docMk/>
            <pc:sldMk cId="0" sldId="263"/>
            <ac:spMk id="8" creationId="{428450B5-EC0A-DD71-168F-41D23193046C}"/>
          </ac:spMkLst>
        </pc:spChg>
        <pc:spChg chg="add mod">
          <ac:chgData name="Jones, Kaylei, PSIA" userId="e29c987d-c0ba-46ea-a3e4-7f829d96db99" providerId="ADAL" clId="{FF052A87-8C72-4216-9D00-35A1D4DDC610}" dt="2026-08-14T16:38:50.620" v="1605" actId="1076"/>
          <ac:spMkLst>
            <pc:docMk/>
            <pc:sldMk cId="0" sldId="263"/>
            <ac:spMk id="10" creationId="{847C5AF3-8C2D-BDB7-947C-2E1471320F6B}"/>
          </ac:spMkLst>
        </pc:spChg>
        <pc:spChg chg="del">
          <ac:chgData name="Jones, Kaylei, PSIA" userId="e29c987d-c0ba-46ea-a3e4-7f829d96db99" providerId="ADAL" clId="{FF052A87-8C72-4216-9D00-35A1D4DDC610}" dt="2026-08-14T15:57:32.207" v="785" actId="478"/>
          <ac:spMkLst>
            <pc:docMk/>
            <pc:sldMk cId="0" sldId="263"/>
            <ac:spMk id="12" creationId="{65565AEC-E3D8-83E5-E0A7-9430A11452AA}"/>
          </ac:spMkLst>
        </pc:spChg>
        <pc:spChg chg="add del mod">
          <ac:chgData name="Jones, Kaylei, PSIA" userId="e29c987d-c0ba-46ea-a3e4-7f829d96db99" providerId="ADAL" clId="{FF052A87-8C72-4216-9D00-35A1D4DDC610}" dt="2026-08-14T15:56:14.074" v="775" actId="478"/>
          <ac:spMkLst>
            <pc:docMk/>
            <pc:sldMk cId="0" sldId="263"/>
            <ac:spMk id="13" creationId="{B4CD426E-9AA5-B47C-CA75-00217A406A9C}"/>
          </ac:spMkLst>
        </pc:spChg>
        <pc:spChg chg="add mod">
          <ac:chgData name="Jones, Kaylei, PSIA" userId="e29c987d-c0ba-46ea-a3e4-7f829d96db99" providerId="ADAL" clId="{FF052A87-8C72-4216-9D00-35A1D4DDC610}" dt="2026-08-14T16:01:12.235" v="853" actId="14100"/>
          <ac:spMkLst>
            <pc:docMk/>
            <pc:sldMk cId="0" sldId="263"/>
            <ac:spMk id="18" creationId="{AB47C34E-25ED-6FF9-6147-1C1F6DCFCA3D}"/>
          </ac:spMkLst>
        </pc:spChg>
        <pc:spChg chg="add mod">
          <ac:chgData name="Jones, Kaylei, PSIA" userId="e29c987d-c0ba-46ea-a3e4-7f829d96db99" providerId="ADAL" clId="{FF052A87-8C72-4216-9D00-35A1D4DDC610}" dt="2026-08-14T16:01:17.749" v="854" actId="1076"/>
          <ac:spMkLst>
            <pc:docMk/>
            <pc:sldMk cId="0" sldId="263"/>
            <ac:spMk id="20" creationId="{3A929B04-33C8-5D11-6352-903BF6468E00}"/>
          </ac:spMkLst>
        </pc:spChg>
        <pc:spChg chg="add mod">
          <ac:chgData name="Jones, Kaylei, PSIA" userId="e29c987d-c0ba-46ea-a3e4-7f829d96db99" providerId="ADAL" clId="{FF052A87-8C72-4216-9D00-35A1D4DDC610}" dt="2026-08-14T16:01:33.266" v="862" actId="1076"/>
          <ac:spMkLst>
            <pc:docMk/>
            <pc:sldMk cId="0" sldId="263"/>
            <ac:spMk id="22" creationId="{47708453-FF83-DA90-6DF1-D49B640340D7}"/>
          </ac:spMkLst>
        </pc:spChg>
        <pc:spChg chg="add mod">
          <ac:chgData name="Jones, Kaylei, PSIA" userId="e29c987d-c0ba-46ea-a3e4-7f829d96db99" providerId="ADAL" clId="{FF052A87-8C72-4216-9D00-35A1D4DDC610}" dt="2026-08-14T16:01:38.292" v="863" actId="1076"/>
          <ac:spMkLst>
            <pc:docMk/>
            <pc:sldMk cId="0" sldId="263"/>
            <ac:spMk id="26" creationId="{24C857A5-5DDC-E158-D4F0-6445F3CEA96C}"/>
          </ac:spMkLst>
        </pc:spChg>
        <pc:spChg chg="add mod">
          <ac:chgData name="Jones, Kaylei, PSIA" userId="e29c987d-c0ba-46ea-a3e4-7f829d96db99" providerId="ADAL" clId="{FF052A87-8C72-4216-9D00-35A1D4DDC610}" dt="2026-08-14T16:38:57.931" v="1607" actId="1036"/>
          <ac:spMkLst>
            <pc:docMk/>
            <pc:sldMk cId="0" sldId="263"/>
            <ac:spMk id="27" creationId="{1F236D53-BDCB-092D-10B3-944616FBD3A9}"/>
          </ac:spMkLst>
        </pc:spChg>
        <pc:spChg chg="add mod">
          <ac:chgData name="Jones, Kaylei, PSIA" userId="e29c987d-c0ba-46ea-a3e4-7f829d96db99" providerId="ADAL" clId="{FF052A87-8C72-4216-9D00-35A1D4DDC610}" dt="2026-08-14T16:02:11.840" v="867" actId="1038"/>
          <ac:spMkLst>
            <pc:docMk/>
            <pc:sldMk cId="0" sldId="263"/>
            <ac:spMk id="28" creationId="{591499ED-52F3-8570-800D-63080C67D0F3}"/>
          </ac:spMkLst>
        </pc:spChg>
        <pc:spChg chg="add mod">
          <ac:chgData name="Jones, Kaylei, PSIA" userId="e29c987d-c0ba-46ea-a3e4-7f829d96db99" providerId="ADAL" clId="{FF052A87-8C72-4216-9D00-35A1D4DDC610}" dt="2026-08-14T16:01:46.323" v="865" actId="1076"/>
          <ac:spMkLst>
            <pc:docMk/>
            <pc:sldMk cId="0" sldId="263"/>
            <ac:spMk id="30" creationId="{DA2728A8-080F-A494-BCCC-FBB2DD4C6238}"/>
          </ac:spMkLst>
        </pc:spChg>
        <pc:picChg chg="add del mod modCrop">
          <ac:chgData name="Jones, Kaylei, PSIA" userId="e29c987d-c0ba-46ea-a3e4-7f829d96db99" providerId="ADAL" clId="{FF052A87-8C72-4216-9D00-35A1D4DDC610}" dt="2026-08-14T16:01:08.315" v="852" actId="1076"/>
          <ac:picMkLst>
            <pc:docMk/>
            <pc:sldMk cId="0" sldId="263"/>
            <ac:picMk id="11" creationId="{47B93374-C20D-5D53-A9E2-9E114B68717C}"/>
          </ac:picMkLst>
        </pc:picChg>
        <pc:cxnChg chg="add del mod">
          <ac:chgData name="Jones, Kaylei, PSIA" userId="e29c987d-c0ba-46ea-a3e4-7f829d96db99" providerId="ADAL" clId="{FF052A87-8C72-4216-9D00-35A1D4DDC610}" dt="2026-08-14T15:56:05.552" v="773" actId="478"/>
          <ac:cxnSpMkLst>
            <pc:docMk/>
            <pc:sldMk cId="0" sldId="263"/>
            <ac:cxnSpMk id="15" creationId="{44DFF515-3331-3647-9B0E-CF05E00E5135}"/>
          </ac:cxnSpMkLst>
        </pc:cxnChg>
        <pc:cxnChg chg="add mod">
          <ac:chgData name="Jones, Kaylei, PSIA" userId="e29c987d-c0ba-46ea-a3e4-7f829d96db99" providerId="ADAL" clId="{FF052A87-8C72-4216-9D00-35A1D4DDC610}" dt="2026-08-14T16:01:29.049" v="861" actId="1076"/>
          <ac:cxnSpMkLst>
            <pc:docMk/>
            <pc:sldMk cId="0" sldId="263"/>
            <ac:cxnSpMk id="24" creationId="{9D806C69-1E6E-559B-5035-A5BC58404FEA}"/>
          </ac:cxnSpMkLst>
        </pc:cxnChg>
      </pc:sldChg>
      <pc:sldChg chg="delSp modSp mod">
        <pc:chgData name="Jones, Kaylei, PSIA" userId="e29c987d-c0ba-46ea-a3e4-7f829d96db99" providerId="ADAL" clId="{FF052A87-8C72-4216-9D00-35A1D4DDC610}" dt="2026-08-14T17:04:45.546" v="1734" actId="114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8-14T16:33:08.739" v="1585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7:04:45.546" v="1734" actId="114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31:32.034" v="1558" actId="14100"/>
          <ac:spMkLst>
            <pc:docMk/>
            <pc:sldMk cId="0" sldId="264"/>
            <ac:spMk id="6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4T17:05:18.713" v="1735" actId="20577"/>
        <pc:sldMkLst>
          <pc:docMk/>
          <pc:sldMk cId="0" sldId="265"/>
        </pc:sldMkLst>
        <pc:spChg chg="add del">
          <ac:chgData name="Jones, Kaylei, PSIA" userId="e29c987d-c0ba-46ea-a3e4-7f829d96db99" providerId="ADAL" clId="{FF052A87-8C72-4216-9D00-35A1D4DDC610}" dt="2026-08-11T21:55:32.244" v="48" actId="478"/>
          <ac:spMkLst>
            <pc:docMk/>
            <pc:sldMk cId="0" sldId="265"/>
            <ac:spMk id="2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7:05:18.713" v="1735" actId="20577"/>
          <ac:spMkLst>
            <pc:docMk/>
            <pc:sldMk cId="0" sldId="265"/>
            <ac:spMk id="3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33:12.492" v="1587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32:10.549" v="1566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32:07.208" v="1565" actId="255"/>
          <ac:spMkLst>
            <pc:docMk/>
            <pc:sldMk cId="0" sldId="265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4T16:32:13.758" v="1567" actId="1076"/>
          <ac:spMkLst>
            <pc:docMk/>
            <pc:sldMk cId="0" sldId="265"/>
            <ac:spMk id="8" creationId="{9500CD03-0221-FF40-ECCA-5C343C12593F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4T17:02:44.451" v="1695" actId="1076"/>
        <pc:sldMkLst>
          <pc:docMk/>
          <pc:sldMk cId="2594207674" sldId="266"/>
        </pc:sldMkLst>
        <pc:spChg chg="mod">
          <ac:chgData name="Jones, Kaylei, PSIA" userId="e29c987d-c0ba-46ea-a3e4-7f829d96db99" providerId="ADAL" clId="{FF052A87-8C72-4216-9D00-35A1D4DDC610}" dt="2026-08-14T16:32:51.697" v="1577" actId="20577"/>
          <ac:spMkLst>
            <pc:docMk/>
            <pc:sldMk cId="2594207674" sldId="266"/>
            <ac:spMk id="4" creationId="{4FE1F9B8-2B9E-BDC7-AB5A-B7D1EBB7E769}"/>
          </ac:spMkLst>
        </pc:spChg>
        <pc:spChg chg="mod">
          <ac:chgData name="Jones, Kaylei, PSIA" userId="e29c987d-c0ba-46ea-a3e4-7f829d96db99" providerId="ADAL" clId="{FF052A87-8C72-4216-9D00-35A1D4DDC610}" dt="2026-08-14T17:02:44.451" v="1695" actId="1076"/>
          <ac:spMkLst>
            <pc:docMk/>
            <pc:sldMk cId="2594207674" sldId="266"/>
            <ac:spMk id="5" creationId="{8E0CD3BA-650D-4C20-6A9B-81524BF006B0}"/>
          </ac:spMkLst>
        </pc:spChg>
        <pc:spChg chg="del mod">
          <ac:chgData name="Jones, Kaylei, PSIA" userId="e29c987d-c0ba-46ea-a3e4-7f829d96db99" providerId="ADAL" clId="{FF052A87-8C72-4216-9D00-35A1D4DDC610}" dt="2026-08-14T16:06:07.680" v="912" actId="478"/>
          <ac:spMkLst>
            <pc:docMk/>
            <pc:sldMk cId="2594207674" sldId="266"/>
            <ac:spMk id="6" creationId="{A6B30CF6-3EF5-DAE9-2EDC-CF0741CC3B12}"/>
          </ac:spMkLst>
        </pc:spChg>
        <pc:spChg chg="add mod">
          <ac:chgData name="Jones, Kaylei, PSIA" userId="e29c987d-c0ba-46ea-a3e4-7f829d96db99" providerId="ADAL" clId="{FF052A87-8C72-4216-9D00-35A1D4DDC610}" dt="2026-08-14T16:03:27.736" v="870" actId="14100"/>
          <ac:spMkLst>
            <pc:docMk/>
            <pc:sldMk cId="2594207674" sldId="266"/>
            <ac:spMk id="8" creationId="{D0005BEF-4A95-02ED-5318-450A32DAF9D3}"/>
          </ac:spMkLst>
        </pc:spChg>
        <pc:spChg chg="add mod">
          <ac:chgData name="Jones, Kaylei, PSIA" userId="e29c987d-c0ba-46ea-a3e4-7f829d96db99" providerId="ADAL" clId="{FF052A87-8C72-4216-9D00-35A1D4DDC610}" dt="2026-08-14T17:02:40.077" v="1694" actId="1076"/>
          <ac:spMkLst>
            <pc:docMk/>
            <pc:sldMk cId="2594207674" sldId="266"/>
            <ac:spMk id="12" creationId="{D2CA3C98-1AFF-3944-8065-A73C51FB986D}"/>
          </ac:spMkLst>
        </pc:spChg>
        <pc:spChg chg="add mod">
          <ac:chgData name="Jones, Kaylei, PSIA" userId="e29c987d-c0ba-46ea-a3e4-7f829d96db99" providerId="ADAL" clId="{FF052A87-8C72-4216-9D00-35A1D4DDC610}" dt="2026-08-14T16:06:35.730" v="919" actId="1076"/>
          <ac:spMkLst>
            <pc:docMk/>
            <pc:sldMk cId="2594207674" sldId="266"/>
            <ac:spMk id="14" creationId="{EAE03B67-7EEA-68AB-D96B-CFAB6F879321}"/>
          </ac:spMkLst>
        </pc:spChg>
        <pc:spChg chg="add mod">
          <ac:chgData name="Jones, Kaylei, PSIA" userId="e29c987d-c0ba-46ea-a3e4-7f829d96db99" providerId="ADAL" clId="{FF052A87-8C72-4216-9D00-35A1D4DDC610}" dt="2026-08-14T16:06:47.665" v="923" actId="1076"/>
          <ac:spMkLst>
            <pc:docMk/>
            <pc:sldMk cId="2594207674" sldId="266"/>
            <ac:spMk id="16" creationId="{846B0BA8-0BBA-6F33-33C8-32003115E7D4}"/>
          </ac:spMkLst>
        </pc:spChg>
        <pc:spChg chg="add mod">
          <ac:chgData name="Jones, Kaylei, PSIA" userId="e29c987d-c0ba-46ea-a3e4-7f829d96db99" providerId="ADAL" clId="{FF052A87-8C72-4216-9D00-35A1D4DDC610}" dt="2026-08-14T16:07:05.357" v="934" actId="1038"/>
          <ac:spMkLst>
            <pc:docMk/>
            <pc:sldMk cId="2594207674" sldId="266"/>
            <ac:spMk id="18" creationId="{056CF121-F51A-4EDB-F333-B9CF2990D7D7}"/>
          </ac:spMkLst>
        </pc:spChg>
        <pc:cxnChg chg="del">
          <ac:chgData name="Jones, Kaylei, PSIA" userId="e29c987d-c0ba-46ea-a3e4-7f829d96db99" providerId="ADAL" clId="{FF052A87-8C72-4216-9D00-35A1D4DDC610}" dt="2026-08-14T16:03:58.293" v="901" actId="478"/>
          <ac:cxnSpMkLst>
            <pc:docMk/>
            <pc:sldMk cId="2594207674" sldId="266"/>
            <ac:cxnSpMk id="10" creationId="{91EC28C7-A039-0B0B-ACCE-10B473CB9544}"/>
          </ac:cxnSpMkLst>
        </pc:cxnChg>
      </pc:sldChg>
      <pc:sldChg chg="addSp delSp modSp mod modCm">
        <pc:chgData name="Jones, Kaylei, PSIA" userId="e29c987d-c0ba-46ea-a3e4-7f829d96db99" providerId="ADAL" clId="{FF052A87-8C72-4216-9D00-35A1D4DDC610}" dt="2026-08-14T17:04:29.734" v="1730" actId="1035"/>
        <pc:sldMkLst>
          <pc:docMk/>
          <pc:sldMk cId="2330336246" sldId="267"/>
        </pc:sldMkLst>
        <pc:spChg chg="mod">
          <ac:chgData name="Jones, Kaylei, PSIA" userId="e29c987d-c0ba-46ea-a3e4-7f829d96db99" providerId="ADAL" clId="{FF052A87-8C72-4216-9D00-35A1D4DDC610}" dt="2026-08-14T16:33:03.252" v="1582" actId="20577"/>
          <ac:spMkLst>
            <pc:docMk/>
            <pc:sldMk cId="2330336246" sldId="267"/>
            <ac:spMk id="4" creationId="{9A7CC682-3198-A918-7891-6FB18CE6D15A}"/>
          </ac:spMkLst>
        </pc:spChg>
        <pc:spChg chg="mod">
          <ac:chgData name="Jones, Kaylei, PSIA" userId="e29c987d-c0ba-46ea-a3e4-7f829d96db99" providerId="ADAL" clId="{FF052A87-8C72-4216-9D00-35A1D4DDC610}" dt="2026-08-14T17:04:17.617" v="1712" actId="1076"/>
          <ac:spMkLst>
            <pc:docMk/>
            <pc:sldMk cId="2330336246" sldId="267"/>
            <ac:spMk id="5" creationId="{0AF62B81-367F-B9E6-EFF0-90A2EB0F69D6}"/>
          </ac:spMkLst>
        </pc:spChg>
        <pc:spChg chg="add mod">
          <ac:chgData name="Jones, Kaylei, PSIA" userId="e29c987d-c0ba-46ea-a3e4-7f829d96db99" providerId="ADAL" clId="{FF052A87-8C72-4216-9D00-35A1D4DDC610}" dt="2026-08-14T17:04:17.617" v="1712" actId="1076"/>
          <ac:spMkLst>
            <pc:docMk/>
            <pc:sldMk cId="2330336246" sldId="267"/>
            <ac:spMk id="7" creationId="{4E654184-D7EA-901B-1DB0-C200F026570E}"/>
          </ac:spMkLst>
        </pc:spChg>
        <pc:spChg chg="add del mod">
          <ac:chgData name="Jones, Kaylei, PSIA" userId="e29c987d-c0ba-46ea-a3e4-7f829d96db99" providerId="ADAL" clId="{FF052A87-8C72-4216-9D00-35A1D4DDC610}" dt="2026-08-14T16:30:32.111" v="1547" actId="478"/>
          <ac:spMkLst>
            <pc:docMk/>
            <pc:sldMk cId="2330336246" sldId="267"/>
            <ac:spMk id="10" creationId="{3C1D412B-6A9B-A1A7-860A-5E903528F6A0}"/>
          </ac:spMkLst>
        </pc:spChg>
        <pc:spChg chg="del mod">
          <ac:chgData name="Jones, Kaylei, PSIA" userId="e29c987d-c0ba-46ea-a3e4-7f829d96db99" providerId="ADAL" clId="{FF052A87-8C72-4216-9D00-35A1D4DDC610}" dt="2026-08-14T16:18:53.083" v="1198" actId="478"/>
          <ac:spMkLst>
            <pc:docMk/>
            <pc:sldMk cId="2330336246" sldId="267"/>
            <ac:spMk id="12" creationId="{CBA0C013-5976-EE4E-B7F2-53D41D958D11}"/>
          </ac:spMkLst>
        </pc:spChg>
        <pc:spChg chg="del mod">
          <ac:chgData name="Jones, Kaylei, PSIA" userId="e29c987d-c0ba-46ea-a3e4-7f829d96db99" providerId="ADAL" clId="{FF052A87-8C72-4216-9D00-35A1D4DDC610}" dt="2026-08-14T16:18:55.174" v="1200" actId="478"/>
          <ac:spMkLst>
            <pc:docMk/>
            <pc:sldMk cId="2330336246" sldId="267"/>
            <ac:spMk id="13" creationId="{646C7903-D5C7-FB4E-9CB9-28B6ED45BD2A}"/>
          </ac:spMkLst>
        </pc:spChg>
        <pc:spChg chg="del">
          <ac:chgData name="Jones, Kaylei, PSIA" userId="e29c987d-c0ba-46ea-a3e4-7f829d96db99" providerId="ADAL" clId="{FF052A87-8C72-4216-9D00-35A1D4DDC610}" dt="2026-08-14T16:18:56.396" v="1201" actId="478"/>
          <ac:spMkLst>
            <pc:docMk/>
            <pc:sldMk cId="2330336246" sldId="267"/>
            <ac:spMk id="14" creationId="{1383B8F6-0714-F98E-B6AF-D8736FBB418C}"/>
          </ac:spMkLst>
        </pc:spChg>
        <pc:spChg chg="del mod">
          <ac:chgData name="Jones, Kaylei, PSIA" userId="e29c987d-c0ba-46ea-a3e4-7f829d96db99" providerId="ADAL" clId="{FF052A87-8C72-4216-9D00-35A1D4DDC610}" dt="2026-08-14T16:18:53.779" v="1199" actId="478"/>
          <ac:spMkLst>
            <pc:docMk/>
            <pc:sldMk cId="2330336246" sldId="267"/>
            <ac:spMk id="15" creationId="{632A6447-5003-42BF-6788-A953866CFB08}"/>
          </ac:spMkLst>
        </pc:spChg>
        <pc:spChg chg="add del mod">
          <ac:chgData name="Jones, Kaylei, PSIA" userId="e29c987d-c0ba-46ea-a3e4-7f829d96db99" providerId="ADAL" clId="{FF052A87-8C72-4216-9D00-35A1D4DDC610}" dt="2026-08-14T16:30:34.759" v="1548" actId="478"/>
          <ac:spMkLst>
            <pc:docMk/>
            <pc:sldMk cId="2330336246" sldId="267"/>
            <ac:spMk id="19" creationId="{A3E19552-DA3C-5498-BCC4-46115AA95862}"/>
          </ac:spMkLst>
        </pc:spChg>
        <pc:spChg chg="add del mod">
          <ac:chgData name="Jones, Kaylei, PSIA" userId="e29c987d-c0ba-46ea-a3e4-7f829d96db99" providerId="ADAL" clId="{FF052A87-8C72-4216-9D00-35A1D4DDC610}" dt="2026-08-14T16:24:49.921" v="1371" actId="478"/>
          <ac:spMkLst>
            <pc:docMk/>
            <pc:sldMk cId="2330336246" sldId="267"/>
            <ac:spMk id="20" creationId="{6A0CBB2F-64D1-9AD0-9514-8984B788D438}"/>
          </ac:spMkLst>
        </pc:spChg>
        <pc:spChg chg="add mod">
          <ac:chgData name="Jones, Kaylei, PSIA" userId="e29c987d-c0ba-46ea-a3e4-7f829d96db99" providerId="ADAL" clId="{FF052A87-8C72-4216-9D00-35A1D4DDC610}" dt="2026-08-14T16:25:05.757" v="1384" actId="20577"/>
          <ac:spMkLst>
            <pc:docMk/>
            <pc:sldMk cId="2330336246" sldId="267"/>
            <ac:spMk id="22" creationId="{9FD8915A-FFC7-FA86-C430-70612A27A17B}"/>
          </ac:spMkLst>
        </pc:spChg>
        <pc:spChg chg="add del mod">
          <ac:chgData name="Jones, Kaylei, PSIA" userId="e29c987d-c0ba-46ea-a3e4-7f829d96db99" providerId="ADAL" clId="{FF052A87-8C72-4216-9D00-35A1D4DDC610}" dt="2026-08-14T16:26:34.788" v="1443" actId="478"/>
          <ac:spMkLst>
            <pc:docMk/>
            <pc:sldMk cId="2330336246" sldId="267"/>
            <ac:spMk id="24" creationId="{B48EBDC9-9BE4-1FF9-954B-1AB806233B41}"/>
          </ac:spMkLst>
        </pc:spChg>
        <pc:spChg chg="add del mod">
          <ac:chgData name="Jones, Kaylei, PSIA" userId="e29c987d-c0ba-46ea-a3e4-7f829d96db99" providerId="ADAL" clId="{FF052A87-8C72-4216-9D00-35A1D4DDC610}" dt="2026-08-14T16:30:32.111" v="1547" actId="478"/>
          <ac:spMkLst>
            <pc:docMk/>
            <pc:sldMk cId="2330336246" sldId="267"/>
            <ac:spMk id="50" creationId="{8F8D8590-041B-AF07-A989-CD8E166C719D}"/>
          </ac:spMkLst>
        </pc:spChg>
        <pc:spChg chg="add del mod">
          <ac:chgData name="Jones, Kaylei, PSIA" userId="e29c987d-c0ba-46ea-a3e4-7f829d96db99" providerId="ADAL" clId="{FF052A87-8C72-4216-9D00-35A1D4DDC610}" dt="2026-08-14T16:30:32.111" v="1547" actId="478"/>
          <ac:spMkLst>
            <pc:docMk/>
            <pc:sldMk cId="2330336246" sldId="267"/>
            <ac:spMk id="52" creationId="{9C765F3E-5C5A-CB58-6D0C-68F2276F709C}"/>
          </ac:spMkLst>
        </pc:spChg>
        <pc:grpChg chg="del mod">
          <ac:chgData name="Jones, Kaylei, PSIA" userId="e29c987d-c0ba-46ea-a3e4-7f829d96db99" providerId="ADAL" clId="{FF052A87-8C72-4216-9D00-35A1D4DDC610}" dt="2026-08-14T16:27:48.761" v="1469"/>
          <ac:grpSpMkLst>
            <pc:docMk/>
            <pc:sldMk cId="2330336246" sldId="267"/>
            <ac:grpSpMk id="41" creationId="{67577FA3-80CE-433D-1636-B4DB09C98BA2}"/>
          </ac:grpSpMkLst>
        </pc:grpChg>
        <pc:grpChg chg="del mod">
          <ac:chgData name="Jones, Kaylei, PSIA" userId="e29c987d-c0ba-46ea-a3e4-7f829d96db99" providerId="ADAL" clId="{FF052A87-8C72-4216-9D00-35A1D4DDC610}" dt="2026-08-14T16:30:32.111" v="1547" actId="478"/>
          <ac:grpSpMkLst>
            <pc:docMk/>
            <pc:sldMk cId="2330336246" sldId="267"/>
            <ac:grpSpMk id="43" creationId="{F8628D39-8A91-6E27-27E0-9418987DFDE1}"/>
          </ac:grpSpMkLst>
        </pc:grpChg>
        <pc:picChg chg="add del mod">
          <ac:chgData name="Jones, Kaylei, PSIA" userId="e29c987d-c0ba-46ea-a3e4-7f829d96db99" providerId="ADAL" clId="{FF052A87-8C72-4216-9D00-35A1D4DDC610}" dt="2026-08-14T16:30:29.599" v="1546" actId="478"/>
          <ac:picMkLst>
            <pc:docMk/>
            <pc:sldMk cId="2330336246" sldId="267"/>
            <ac:picMk id="9" creationId="{C743B707-2BBC-E833-D726-ED9138BD8ADC}"/>
          </ac:picMkLst>
        </pc:picChg>
        <pc:picChg chg="del mod">
          <ac:chgData name="Jones, Kaylei, PSIA" userId="e29c987d-c0ba-46ea-a3e4-7f829d96db99" providerId="ADAL" clId="{FF052A87-8C72-4216-9D00-35A1D4DDC610}" dt="2026-08-14T16:18:50.447" v="1195" actId="478"/>
          <ac:picMkLst>
            <pc:docMk/>
            <pc:sldMk cId="2330336246" sldId="267"/>
            <ac:picMk id="11" creationId="{6D58A523-5C88-D619-8A32-0BCD10F3B037}"/>
          </ac:picMkLst>
        </pc:picChg>
        <pc:picChg chg="add del">
          <ac:chgData name="Jones, Kaylei, PSIA" userId="e29c987d-c0ba-46ea-a3e4-7f829d96db99" providerId="ADAL" clId="{FF052A87-8C72-4216-9D00-35A1D4DDC610}" dt="2026-08-14T16:23:42.236" v="1355" actId="22"/>
          <ac:picMkLst>
            <pc:docMk/>
            <pc:sldMk cId="2330336246" sldId="267"/>
            <ac:picMk id="17" creationId="{9D5312A8-6E26-D555-A53C-7CF87AECEE03}"/>
          </ac:picMkLst>
        </pc:picChg>
        <pc:picChg chg="add mod">
          <ac:chgData name="Jones, Kaylei, PSIA" userId="e29c987d-c0ba-46ea-a3e4-7f829d96db99" providerId="ADAL" clId="{FF052A87-8C72-4216-9D00-35A1D4DDC610}" dt="2026-08-14T17:04:29.734" v="1730" actId="1035"/>
          <ac:picMkLst>
            <pc:docMk/>
            <pc:sldMk cId="2330336246" sldId="267"/>
            <ac:picMk id="54" creationId="{A0034FE5-1C15-290D-58CD-ABED2A56CBC1}"/>
          </ac:picMkLst>
        </pc:picChg>
        <pc:inkChg chg="add">
          <ac:chgData name="Jones, Kaylei, PSIA" userId="e29c987d-c0ba-46ea-a3e4-7f829d96db99" providerId="ADAL" clId="{FF052A87-8C72-4216-9D00-35A1D4DDC610}" dt="2026-08-14T16:27:06.208" v="1444" actId="9405"/>
          <ac:inkMkLst>
            <pc:docMk/>
            <pc:sldMk cId="2330336246" sldId="267"/>
            <ac:inkMk id="25" creationId="{532FF3E1-9428-82D3-5CD9-E95BC54281C7}"/>
          </ac:inkMkLst>
        </pc:inkChg>
        <pc:inkChg chg="add">
          <ac:chgData name="Jones, Kaylei, PSIA" userId="e29c987d-c0ba-46ea-a3e4-7f829d96db99" providerId="ADAL" clId="{FF052A87-8C72-4216-9D00-35A1D4DDC610}" dt="2026-08-14T16:27:06.748" v="1445" actId="9405"/>
          <ac:inkMkLst>
            <pc:docMk/>
            <pc:sldMk cId="2330336246" sldId="267"/>
            <ac:inkMk id="26" creationId="{086DC3AF-8F39-E000-A5CD-126F49536B72}"/>
          </ac:inkMkLst>
        </pc:inkChg>
        <pc:inkChg chg="add del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27" creationId="{5CB945CD-5A60-44D0-3806-9612FECCA9E4}"/>
          </ac:inkMkLst>
        </pc:inkChg>
        <pc:inkChg chg="add del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28" creationId="{A735FFDD-2BA7-CF43-C64B-A1905B37585D}"/>
          </ac:inkMkLst>
        </pc:inkChg>
        <pc:inkChg chg="add del">
          <ac:chgData name="Jones, Kaylei, PSIA" userId="e29c987d-c0ba-46ea-a3e4-7f829d96db99" providerId="ADAL" clId="{FF052A87-8C72-4216-9D00-35A1D4DDC610}" dt="2026-08-14T16:27:29.632" v="1459" actId="9405"/>
          <ac:inkMkLst>
            <pc:docMk/>
            <pc:sldMk cId="2330336246" sldId="267"/>
            <ac:inkMk id="29" creationId="{0BEF6764-55C7-1395-3BF2-3D1379E6AC1D}"/>
          </ac:inkMkLst>
        </pc:inkChg>
        <pc:inkChg chg="add del">
          <ac:chgData name="Jones, Kaylei, PSIA" userId="e29c987d-c0ba-46ea-a3e4-7f829d96db99" providerId="ADAL" clId="{FF052A87-8C72-4216-9D00-35A1D4DDC610}" dt="2026-08-14T16:27:23.229" v="1452" actId="9405"/>
          <ac:inkMkLst>
            <pc:docMk/>
            <pc:sldMk cId="2330336246" sldId="267"/>
            <ac:inkMk id="30" creationId="{8023DBE3-91A1-7A2D-EF4F-160C31AED3DE}"/>
          </ac:inkMkLst>
        </pc:inkChg>
        <pc:inkChg chg="add">
          <ac:chgData name="Jones, Kaylei, PSIA" userId="e29c987d-c0ba-46ea-a3e4-7f829d96db99" providerId="ADAL" clId="{FF052A87-8C72-4216-9D00-35A1D4DDC610}" dt="2026-08-14T16:27:21.273" v="1450"/>
          <ac:inkMkLst>
            <pc:docMk/>
            <pc:sldMk cId="2330336246" sldId="267"/>
            <ac:inkMk id="31" creationId="{726D45AB-8CC3-6041-5243-2A42CCAC6749}"/>
          </ac:inkMkLst>
        </pc:inkChg>
        <pc:inkChg chg="add del">
          <ac:chgData name="Jones, Kaylei, PSIA" userId="e29c987d-c0ba-46ea-a3e4-7f829d96db99" providerId="ADAL" clId="{FF052A87-8C72-4216-9D00-35A1D4DDC610}" dt="2026-08-14T16:27:29.260" v="1458" actId="9405"/>
          <ac:inkMkLst>
            <pc:docMk/>
            <pc:sldMk cId="2330336246" sldId="267"/>
            <ac:inkMk id="32" creationId="{AC197ECB-E659-8DC5-F933-DACDF9549CCF}"/>
          </ac:inkMkLst>
        </pc:inkChg>
        <pc:inkChg chg="add">
          <ac:chgData name="Jones, Kaylei, PSIA" userId="e29c987d-c0ba-46ea-a3e4-7f829d96db99" providerId="ADAL" clId="{FF052A87-8C72-4216-9D00-35A1D4DDC610}" dt="2026-08-14T16:27:25.113" v="1454"/>
          <ac:inkMkLst>
            <pc:docMk/>
            <pc:sldMk cId="2330336246" sldId="267"/>
            <ac:inkMk id="33" creationId="{3828C15D-2C7B-06C1-97DF-B62631E84FDA}"/>
          </ac:inkMkLst>
        </pc:inkChg>
        <pc:inkChg chg="add del">
          <ac:chgData name="Jones, Kaylei, PSIA" userId="e29c987d-c0ba-46ea-a3e4-7f829d96db99" providerId="ADAL" clId="{FF052A87-8C72-4216-9D00-35A1D4DDC610}" dt="2026-08-14T16:27:28.535" v="1456" actId="9405"/>
          <ac:inkMkLst>
            <pc:docMk/>
            <pc:sldMk cId="2330336246" sldId="267"/>
            <ac:inkMk id="34" creationId="{B2B0258F-1FF1-1D5D-B9F4-19CF91B2D0F8}"/>
          </ac:inkMkLst>
        </pc:inkChg>
        <pc:inkChg chg="add del">
          <ac:chgData name="Jones, Kaylei, PSIA" userId="e29c987d-c0ba-46ea-a3e4-7f829d96db99" providerId="ADAL" clId="{FF052A87-8C72-4216-9D00-35A1D4DDC610}" dt="2026-08-14T16:27:31.750" v="1461"/>
          <ac:inkMkLst>
            <pc:docMk/>
            <pc:sldMk cId="2330336246" sldId="267"/>
            <ac:inkMk id="35" creationId="{6FC87A75-EDD0-708F-6202-5B44CD1F03F2}"/>
          </ac:inkMkLst>
        </pc:inkChg>
        <pc:inkChg chg="add del mod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36" creationId="{40B55119-57E3-1F04-5C44-D4960717C646}"/>
          </ac:inkMkLst>
        </pc:inkChg>
        <pc:inkChg chg="add del">
          <ac:chgData name="Jones, Kaylei, PSIA" userId="e29c987d-c0ba-46ea-a3e4-7f829d96db99" providerId="ADAL" clId="{FF052A87-8C72-4216-9D00-35A1D4DDC610}" dt="2026-08-14T16:27:38.897" v="1464"/>
          <ac:inkMkLst>
            <pc:docMk/>
            <pc:sldMk cId="2330336246" sldId="267"/>
            <ac:inkMk id="37" creationId="{3C12ABFB-15AA-8491-0AF5-F070601467A9}"/>
          </ac:inkMkLst>
        </pc:inkChg>
        <pc:inkChg chg="add del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38" creationId="{FB0D49D4-6AB9-71E2-B96F-233762D4E69C}"/>
          </ac:inkMkLst>
        </pc:inkChg>
        <pc:inkChg chg="add mod">
          <ac:chgData name="Jones, Kaylei, PSIA" userId="e29c987d-c0ba-46ea-a3e4-7f829d96db99" providerId="ADAL" clId="{FF052A87-8C72-4216-9D00-35A1D4DDC610}" dt="2026-08-14T16:27:48.761" v="1469"/>
          <ac:inkMkLst>
            <pc:docMk/>
            <pc:sldMk cId="2330336246" sldId="267"/>
            <ac:inkMk id="39" creationId="{7CEE9FB9-D495-ABE4-A0E2-B44B2D0DB4EB}"/>
          </ac:inkMkLst>
        </pc:inkChg>
        <pc:inkChg chg="add mod">
          <ac:chgData name="Jones, Kaylei, PSIA" userId="e29c987d-c0ba-46ea-a3e4-7f829d96db99" providerId="ADAL" clId="{FF052A87-8C72-4216-9D00-35A1D4DDC610}" dt="2026-08-14T16:27:48.761" v="1469"/>
          <ac:inkMkLst>
            <pc:docMk/>
            <pc:sldMk cId="2330336246" sldId="267"/>
            <ac:inkMk id="40" creationId="{F15A05D3-9FC7-2332-DAF3-A13FC6B27E08}"/>
          </ac:inkMkLst>
        </pc:inkChg>
        <pc:inkChg chg="add mod">
          <ac:chgData name="Jones, Kaylei, PSIA" userId="e29c987d-c0ba-46ea-a3e4-7f829d96db99" providerId="ADAL" clId="{FF052A87-8C72-4216-9D00-35A1D4DDC610}" dt="2026-08-14T16:27:48.761" v="1469"/>
          <ac:inkMkLst>
            <pc:docMk/>
            <pc:sldMk cId="2330336246" sldId="267"/>
            <ac:inkMk id="42" creationId="{4E875695-7BB7-2BCC-025F-72C1C25263FB}"/>
          </ac:inkMkLst>
        </pc:inkChg>
        <pc:inkChg chg="add del">
          <ac:chgData name="Jones, Kaylei, PSIA" userId="e29c987d-c0ba-46ea-a3e4-7f829d96db99" providerId="ADAL" clId="{FF052A87-8C72-4216-9D00-35A1D4DDC610}" dt="2026-08-14T16:27:51.727" v="1471"/>
          <ac:inkMkLst>
            <pc:docMk/>
            <pc:sldMk cId="2330336246" sldId="267"/>
            <ac:inkMk id="44" creationId="{2A830E99-C40C-01DF-2E9D-D95D168C1196}"/>
          </ac:inkMkLst>
        </pc:inkChg>
        <pc:inkChg chg="add del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45" creationId="{4421BC4C-846F-7D22-41D7-4F79B8E0EB73}"/>
          </ac:inkMkLst>
        </pc:inkChg>
        <pc:inkChg chg="add del">
          <ac:chgData name="Jones, Kaylei, PSIA" userId="e29c987d-c0ba-46ea-a3e4-7f829d96db99" providerId="ADAL" clId="{FF052A87-8C72-4216-9D00-35A1D4DDC610}" dt="2026-08-14T16:27:53.883" v="1473"/>
          <ac:inkMkLst>
            <pc:docMk/>
            <pc:sldMk cId="2330336246" sldId="267"/>
            <ac:inkMk id="46" creationId="{446C3C51-1520-DA67-FCD7-F7003F0DEBB3}"/>
          </ac:inkMkLst>
        </pc:inkChg>
        <pc:inkChg chg="add">
          <ac:chgData name="Jones, Kaylei, PSIA" userId="e29c987d-c0ba-46ea-a3e4-7f829d96db99" providerId="ADAL" clId="{FF052A87-8C72-4216-9D00-35A1D4DDC610}" dt="2026-08-14T16:27:53.883" v="1473"/>
          <ac:inkMkLst>
            <pc:docMk/>
            <pc:sldMk cId="2330336246" sldId="267"/>
            <ac:inkMk id="47" creationId="{F281F30F-52A1-5F4B-4FEC-A454AA8F6D2B}"/>
          </ac:inkMkLst>
        </pc:inkChg>
        <pc:inkChg chg="add del">
          <ac:chgData name="Jones, Kaylei, PSIA" userId="e29c987d-c0ba-46ea-a3e4-7f829d96db99" providerId="ADAL" clId="{FF052A87-8C72-4216-9D00-35A1D4DDC610}" dt="2026-08-14T16:30:32.111" v="1547" actId="478"/>
          <ac:inkMkLst>
            <pc:docMk/>
            <pc:sldMk cId="2330336246" sldId="267"/>
            <ac:inkMk id="48" creationId="{68A8B700-235C-183C-6690-4AE60362CCB6}"/>
          </ac:inkMkLst>
        </pc:ink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nes, Kaylei, PSIA" userId="e29c987d-c0ba-46ea-a3e4-7f829d96db99" providerId="ADAL" clId="{FF052A87-8C72-4216-9D00-35A1D4DDC610}" dt="2026-08-14T16:38:04.821" v="1597" actId="20577"/>
              <pc2:cmMkLst xmlns:pc2="http://schemas.microsoft.com/office/powerpoint/2019/9/main/command">
                <pc:docMk/>
                <pc:sldMk cId="2330336246" sldId="267"/>
                <pc2:cmMk id="{343F7479-94F5-43D3-BFD6-6694897926B2}"/>
              </pc2:cmMkLst>
            </pc226:cmChg>
          </p:ext>
        </pc:extLst>
      </pc:sldChg>
      <pc:sldChg chg="delSp modSp mod">
        <pc:chgData name="Jones, Kaylei, PSIA" userId="e29c987d-c0ba-46ea-a3e4-7f829d96db99" providerId="ADAL" clId="{FF052A87-8C72-4216-9D00-35A1D4DDC610}" dt="2026-08-14T17:03:21.444" v="1702" actId="1076"/>
        <pc:sldMkLst>
          <pc:docMk/>
          <pc:sldMk cId="2028486417" sldId="268"/>
        </pc:sldMkLst>
        <pc:spChg chg="mod">
          <ac:chgData name="Jones, Kaylei, PSIA" userId="e29c987d-c0ba-46ea-a3e4-7f829d96db99" providerId="ADAL" clId="{FF052A87-8C72-4216-9D00-35A1D4DDC610}" dt="2026-08-14T16:32:56.459" v="1579" actId="20577"/>
          <ac:spMkLst>
            <pc:docMk/>
            <pc:sldMk cId="2028486417" sldId="268"/>
            <ac:spMk id="4" creationId="{7EB9BB6D-E7E9-0C1B-EFA3-DCAC6997CADE}"/>
          </ac:spMkLst>
        </pc:spChg>
        <pc:spChg chg="mod">
          <ac:chgData name="Jones, Kaylei, PSIA" userId="e29c987d-c0ba-46ea-a3e4-7f829d96db99" providerId="ADAL" clId="{FF052A87-8C72-4216-9D00-35A1D4DDC610}" dt="2026-08-14T17:03:21.444" v="1702" actId="1076"/>
          <ac:spMkLst>
            <pc:docMk/>
            <pc:sldMk cId="2028486417" sldId="268"/>
            <ac:spMk id="5" creationId="{19C25878-E5C5-98D0-4234-F1BA3189E65F}"/>
          </ac:spMkLst>
        </pc:spChg>
        <pc:picChg chg="mod modCrop">
          <ac:chgData name="Jones, Kaylei, PSIA" userId="e29c987d-c0ba-46ea-a3e4-7f829d96db99" providerId="ADAL" clId="{FF052A87-8C72-4216-9D00-35A1D4DDC610}" dt="2026-08-14T17:03:21.444" v="1702" actId="1076"/>
          <ac:picMkLst>
            <pc:docMk/>
            <pc:sldMk cId="2028486417" sldId="268"/>
            <ac:picMk id="9" creationId="{D79CAD6E-416B-CF15-F5AA-293BD30E81E6}"/>
          </ac:picMkLst>
        </pc:picChg>
      </pc:sldChg>
    </pc:docChg>
  </pc:docChgLst>
</pc:chgInfo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2DB8459-C55E-4498-B9D9-5844C572B684}" authorId="{3559F0BB-C517-47FB-76BF-E041BA884B42}" created="2026-08-14T15:48:14.47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1"/>
      <ac:spMk id="16" creationId="{FF67CF55-7CB6-36D6-D705-68032C5EC46E}"/>
      <ac:txMk cp="12" len="173">
        <ac:context len="186" hash="3280750395"/>
      </ac:txMk>
    </ac:txMkLst>
    <p188:pos x="3042694" y="727491"/>
    <p188:txBody>
      <a:bodyPr/>
      <a:lstStyle/>
      <a:p>
        <a:r>
          <a:rPr lang="en-US"/>
          <a:t>Have lm approve change</a:t>
        </a:r>
      </a:p>
    </p188:txBody>
  </p188:cm>
</p188:cmLst>
</file>

<file path=ppt/comments/modernComment_10B_8AE61BF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43F7479-94F5-43D3-BFD6-6694897926B2}" authorId="{3559F0BB-C517-47FB-76BF-E041BA884B42}" created="2026-08-14T16:15:08.32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30336246" sldId="267"/>
      <ac:spMk id="7" creationId="{4E654184-D7EA-901B-1DB0-C200F026570E}"/>
      <ac:txMk cp="12" len="123">
        <ac:context len="137" hash="1832552270"/>
      </ac:txMk>
    </ac:txMkLst>
    <p188:pos x="3447468" y="840879"/>
    <p188:txBody>
      <a:bodyPr/>
      <a:lstStyle/>
      <a:p>
        <a:r>
          <a:rPr lang="en-US"/>
          <a:t>Have lm approve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8/10/relationships/comments" Target="../comments/modernComment_10B_8AE61BF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enrollment-tutorials.html" TargetMode="External"/><Relationship Id="rId2" Type="http://schemas.openxmlformats.org/officeDocument/2006/relationships/hyperlink" Target="https://nmpsia.com/index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05_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 logo with blue text&#10;&#10;Description automatically generated">
            <a:extLst>
              <a:ext uri="{FF2B5EF4-FFF2-40B4-BE49-F238E27FC236}">
                <a16:creationId xmlns:a16="http://schemas.microsoft.com/office/drawing/2014/main" id="{23A47E21-C4E7-8797-64AC-C251D44B2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9" y="5015620"/>
            <a:ext cx="2942965" cy="1740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F7492E-FB70-CD34-9E6E-73792E531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909" y="5314384"/>
            <a:ext cx="2574447" cy="11902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3F9014-9E65-888B-70FC-A23B6CC7C45C}"/>
              </a:ext>
            </a:extLst>
          </p:cNvPr>
          <p:cNvSpPr txBox="1"/>
          <p:nvPr/>
        </p:nvSpPr>
        <p:spPr>
          <a:xfrm>
            <a:off x="640080" y="1966271"/>
            <a:ext cx="108578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</a:t>
            </a:r>
            <a:r>
              <a:rPr lang="en-US" sz="4000" dirty="0"/>
              <a:t>e</a:t>
            </a:r>
            <a:r>
              <a:rPr sz="4000" dirty="0"/>
              <a:t>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  <a:endParaRPr sz="4000" dirty="0"/>
          </a:p>
          <a:p>
            <a:pPr algn="ctr">
              <a:defRPr sz="2400"/>
            </a:pPr>
            <a:r>
              <a:rPr lang="en-US" sz="4000" dirty="0"/>
              <a:t>Change Beneficiary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B1EDF-EDE9-6DDE-4201-BBC4CC33D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09B6C2-F567-0A2B-56B1-98FC7B723FA7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323622-36C6-7731-ECD7-2EA0A05A293B}"/>
              </a:ext>
            </a:extLst>
          </p:cNvPr>
          <p:cNvSpPr txBox="1"/>
          <p:nvPr/>
        </p:nvSpPr>
        <p:spPr>
          <a:xfrm>
            <a:off x="320040" y="73152"/>
            <a:ext cx="247959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Processing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CC682-3198-A918-7891-6FB18CE6D15A}"/>
              </a:ext>
            </a:extLst>
          </p:cNvPr>
          <p:cNvSpPr txBox="1"/>
          <p:nvPr/>
        </p:nvSpPr>
        <p:spPr>
          <a:xfrm>
            <a:off x="9875520" y="91440"/>
            <a:ext cx="140455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AF62B81-367F-B9E6-EFF0-90A2EB0F69D6}"/>
              </a:ext>
            </a:extLst>
          </p:cNvPr>
          <p:cNvSpPr/>
          <p:nvPr/>
        </p:nvSpPr>
        <p:spPr>
          <a:xfrm>
            <a:off x="667492" y="665120"/>
            <a:ext cx="5606626" cy="4230731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latin typeface="Aptos"/>
              </a:defRPr>
            </a:pPr>
            <a:endParaRPr lang="en-US" sz="2200" dirty="0">
              <a:solidFill>
                <a:schemeClr val="tx1"/>
              </a:solidFill>
            </a:endParaRPr>
          </a:p>
          <a:p>
            <a:pPr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After your request is reviewed and approved by your employer it will be submitted to EASI Edu for processing.</a:t>
            </a:r>
          </a:p>
          <a:p>
            <a:pPr>
              <a:defRPr sz="2200">
                <a:latin typeface="Aptos"/>
              </a:defRPr>
            </a:pPr>
            <a:endParaRPr lang="en-US" sz="2200" dirty="0">
              <a:solidFill>
                <a:schemeClr val="tx1"/>
              </a:solidFill>
            </a:endParaRPr>
          </a:p>
          <a:p>
            <a:pPr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 EASI Edu will process within 4 days of your employer’s submission. </a:t>
            </a:r>
          </a:p>
          <a:p>
            <a:pPr>
              <a:defRPr sz="2200">
                <a:latin typeface="Aptos"/>
              </a:defRPr>
            </a:pPr>
            <a:endParaRPr lang="en-US" sz="2200" dirty="0">
              <a:solidFill>
                <a:schemeClr val="tx1"/>
              </a:solidFill>
            </a:endParaRPr>
          </a:p>
          <a:p>
            <a:pPr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Review your Confirmation of Enrollment to verify your update to beneficiary information was successful.</a:t>
            </a:r>
          </a:p>
          <a:p>
            <a:pPr algn="ctr">
              <a:defRPr sz="2200">
                <a:latin typeface="Aptos"/>
              </a:defRPr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E654184-D7EA-901B-1DB0-C200F026570E}"/>
              </a:ext>
            </a:extLst>
          </p:cNvPr>
          <p:cNvSpPr/>
          <p:nvPr/>
        </p:nvSpPr>
        <p:spPr>
          <a:xfrm>
            <a:off x="845609" y="5076900"/>
            <a:ext cx="5250391" cy="1555623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To view a digital version of the Confirmation, navigate to the </a:t>
            </a:r>
            <a:r>
              <a:rPr lang="en-US" i="1" dirty="0"/>
              <a:t>Enrollment and Plan Information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then click </a:t>
            </a:r>
            <a:r>
              <a:rPr lang="en-US" i="1" dirty="0"/>
              <a:t>Enrollment Notice.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D8915A-FFC7-FA86-C430-70612A27A17B}"/>
              </a:ext>
            </a:extLst>
          </p:cNvPr>
          <p:cNvSpPr txBox="1"/>
          <p:nvPr/>
        </p:nvSpPr>
        <p:spPr>
          <a:xfrm>
            <a:off x="6665405" y="3991390"/>
            <a:ext cx="446896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0034FE5-1C15-290D-58CD-ABED2A56C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524" y="636545"/>
            <a:ext cx="4849984" cy="6041083"/>
          </a:xfrm>
          <a:prstGeom prst="rect">
            <a:avLst/>
          </a:prstGeom>
          <a:ln>
            <a:solidFill>
              <a:srgbClr val="00539B"/>
            </a:solidFill>
          </a:ln>
        </p:spPr>
      </p:pic>
    </p:spTree>
    <p:extLst>
      <p:ext uri="{BB962C8B-B14F-4D97-AF65-F5344CB8AC3E}">
        <p14:creationId xmlns:p14="http://schemas.microsoft.com/office/powerpoint/2010/main" val="23303362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40455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11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548640" y="975360"/>
            <a:ext cx="7772400" cy="539496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Missing Required Information – </a:t>
            </a:r>
            <a:r>
              <a:rPr lang="en-US" sz="2000" dirty="0">
                <a:solidFill>
                  <a:schemeClr val="tx1"/>
                </a:solidFill>
              </a:rPr>
              <a:t>Make sure all required fields are complete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Percentage allocation does not equal 100%</a:t>
            </a:r>
            <a:r>
              <a:rPr lang="en-US" sz="2000" dirty="0">
                <a:solidFill>
                  <a:schemeClr val="tx1"/>
                </a:solidFill>
              </a:rPr>
              <a:t> – If adding multiple beneficiaries, ensure all percentages total </a:t>
            </a:r>
            <a:r>
              <a:rPr lang="en-US" sz="2000" i="1" dirty="0">
                <a:solidFill>
                  <a:schemeClr val="tx1"/>
                </a:solidFill>
              </a:rPr>
              <a:t>100%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Duplicate beneficiary entered</a:t>
            </a:r>
            <a:r>
              <a:rPr lang="en-US" sz="2000" dirty="0">
                <a:solidFill>
                  <a:schemeClr val="tx1"/>
                </a:solidFill>
              </a:rPr>
              <a:t> – Review your existing beneficiaries before adding another beneficiary. 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Authentication code expired</a:t>
            </a:r>
            <a:r>
              <a:rPr lang="en-US" sz="2000" dirty="0">
                <a:solidFill>
                  <a:schemeClr val="tx1"/>
                </a:solidFill>
              </a:rPr>
              <a:t> – Request a new Multi-Factor Authentication (MFA) code and sign in again. 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Session timed out</a:t>
            </a:r>
            <a:r>
              <a:rPr lang="en-US" sz="2000" dirty="0">
                <a:solidFill>
                  <a:schemeClr val="tx1"/>
                </a:solidFill>
              </a:rPr>
              <a:t> – Log back into the </a:t>
            </a:r>
            <a:r>
              <a:rPr lang="en-US" sz="2000" dirty="0" err="1">
                <a:solidFill>
                  <a:schemeClr val="tx1"/>
                </a:solidFill>
              </a:rPr>
              <a:t>MyBenefits</a:t>
            </a:r>
            <a:r>
              <a:rPr lang="en-US" sz="2000" dirty="0">
                <a:solidFill>
                  <a:schemeClr val="tx1"/>
                </a:solidFill>
              </a:rPr>
              <a:t> Portal and restart the your request. 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Changes were not submitted</a:t>
            </a:r>
            <a:r>
              <a:rPr lang="en-US" sz="2000" dirty="0">
                <a:solidFill>
                  <a:schemeClr val="tx1"/>
                </a:solidFill>
              </a:rPr>
              <a:t> – Review your information and be sure to select </a:t>
            </a:r>
            <a:r>
              <a:rPr lang="en-US" sz="2000" i="1" dirty="0">
                <a:solidFill>
                  <a:schemeClr val="tx1"/>
                </a:solidFill>
              </a:rPr>
              <a:t>Submit</a:t>
            </a:r>
            <a:r>
              <a:rPr lang="en-US" sz="2000" dirty="0">
                <a:solidFill>
                  <a:schemeClr val="tx1"/>
                </a:solidFill>
              </a:rPr>
              <a:t> before leaving the page.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59"/>
            <a:ext cx="3550920" cy="178689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Carefully review all beneficiary information before submitting.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27611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  <a:r>
              <a:rPr lang="en-US"/>
              <a:t>?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40455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1</a:t>
            </a:r>
            <a:r>
              <a:rPr lang="en-US" dirty="0"/>
              <a:t>2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76339" y="1036320"/>
            <a:ext cx="7772400" cy="539496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latin typeface="Aptos"/>
              </a:defRPr>
            </a:pPr>
            <a:endParaRPr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20040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464646"/>
                </a:solidFill>
                <a:latin typeface="Aptos"/>
              </a:defRPr>
            </a:pPr>
            <a:r>
              <a:rPr sz="2200" b="1" dirty="0">
                <a:solidFill>
                  <a:schemeClr val="tx1"/>
                </a:solidFill>
              </a:rPr>
              <a:t>Thank you for using the NMPSIA </a:t>
            </a:r>
            <a:r>
              <a:rPr sz="2200" b="1" dirty="0" err="1">
                <a:solidFill>
                  <a:schemeClr val="tx1"/>
                </a:solidFill>
              </a:rPr>
              <a:t>MyBenefits</a:t>
            </a:r>
            <a:r>
              <a:rPr sz="2200" b="1" dirty="0">
                <a:solidFill>
                  <a:schemeClr val="tx1"/>
                </a:solidFill>
              </a:rPr>
              <a:t> Portal!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00CD03-0221-FF40-ECCA-5C343C12593F}"/>
              </a:ext>
            </a:extLst>
          </p:cNvPr>
          <p:cNvSpPr txBox="1"/>
          <p:nvPr/>
        </p:nvSpPr>
        <p:spPr>
          <a:xfrm>
            <a:off x="970982" y="1904356"/>
            <a:ext cx="6583113" cy="3658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We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2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98322A51-ADB1-A1C9-16B7-4BCE058C5A98}"/>
              </a:ext>
            </a:extLst>
          </p:cNvPr>
          <p:cNvSpPr/>
          <p:nvPr/>
        </p:nvSpPr>
        <p:spPr>
          <a:xfrm>
            <a:off x="472287" y="6400800"/>
            <a:ext cx="11247120" cy="3657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</a:t>
            </a:r>
            <a:r>
              <a:rPr dirty="0"/>
              <a:t>fter you have successfully logged into the Employee </a:t>
            </a:r>
            <a:r>
              <a:rPr dirty="0" err="1"/>
              <a:t>MyBenefits</a:t>
            </a:r>
            <a:r>
              <a:rPr dirty="0"/>
              <a:t> Portal</a:t>
            </a:r>
            <a:r>
              <a:rPr lang="en-US" dirty="0"/>
              <a:t>, continue to the next slide</a:t>
            </a:r>
            <a:r>
              <a:rPr dirty="0"/>
              <a:t>.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D7E39AF0-3A50-163A-288B-8B2C23A9ABE5}"/>
              </a:ext>
            </a:extLst>
          </p:cNvPr>
          <p:cNvSpPr/>
          <p:nvPr/>
        </p:nvSpPr>
        <p:spPr>
          <a:xfrm>
            <a:off x="791674" y="1527158"/>
            <a:ext cx="2597479" cy="3793266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00539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00539B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Employee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Login with</a:t>
            </a:r>
            <a:r>
              <a:rPr sz="1400" dirty="0">
                <a:solidFill>
                  <a:schemeClr val="tx1"/>
                </a:solidFill>
              </a:rPr>
              <a:t> Email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</a:t>
            </a:r>
            <a:r>
              <a:rPr sz="1400" dirty="0">
                <a:solidFill>
                  <a:schemeClr val="tx1"/>
                </a:solidFill>
              </a:rPr>
              <a:t>MFA Verification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Access </a:t>
            </a:r>
            <a:r>
              <a:rPr sz="1400" dirty="0" err="1">
                <a:solidFill>
                  <a:schemeClr val="tx1"/>
                </a:solidFill>
              </a:rPr>
              <a:t>MyBenefits</a:t>
            </a:r>
            <a:r>
              <a:rPr lang="en-US" sz="1400" dirty="0">
                <a:solidFill>
                  <a:schemeClr val="tx1"/>
                </a:solidFill>
              </a:rPr>
              <a:t> Portal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7BE5E3A1-88FC-F28E-9D11-0660A8DEB571}"/>
              </a:ext>
            </a:extLst>
          </p:cNvPr>
          <p:cNvSpPr/>
          <p:nvPr/>
        </p:nvSpPr>
        <p:spPr>
          <a:xfrm>
            <a:off x="3627926" y="661480"/>
            <a:ext cx="7772400" cy="557784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You must be logged into the NMPSIA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If you are a new user, forgot your password, or experience login issues, please refer to the </a:t>
            </a:r>
            <a:r>
              <a:rPr lang="en-US" sz="1400" dirty="0"/>
              <a:t>Employee Login Tutorial </a:t>
            </a:r>
            <a:r>
              <a:rPr lang="en-US" sz="1400" dirty="0">
                <a:solidFill>
                  <a:srgbClr val="0053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https://nmpsia.com/enrollment-tutorials.html</a:t>
            </a:r>
            <a:r>
              <a:rPr lang="en-US" sz="1400" dirty="0">
                <a:solidFill>
                  <a:schemeClr val="tx1"/>
                </a:solidFill>
              </a:rPr>
              <a:t> 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400" dirty="0">
                <a:solidFill>
                  <a:schemeClr val="tx1"/>
                </a:solidFill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• MFA codes expire after 5 minutes.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• Use the email associated with your NMPSIA benefits.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Need help logging in?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Please refer to the Employee Login Tutorial before continuing.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The Employee Login Tutorial includes: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First-Time Login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Password Creation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MFA Verification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✔ Common Login Errors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3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94270" y="673859"/>
            <a:ext cx="8121273" cy="5989112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Before updating your beneficiary information, please review the following information: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Beneficiary changes can be made at any time during the year.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Review your current beneficiary information before making changes.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Have your beneficiary’s personal information ready before you begin,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741363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chemeClr val="tx1"/>
                </a:solidFill>
              </a:rPr>
              <a:t>Beneficiary's full legal name </a:t>
            </a:r>
          </a:p>
          <a:p>
            <a:pPr marL="741363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chemeClr val="tx1"/>
                </a:solidFill>
              </a:rPr>
              <a:t>Date of Birth </a:t>
            </a:r>
          </a:p>
          <a:p>
            <a:pPr marL="741363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chemeClr val="tx1"/>
                </a:solidFill>
              </a:rPr>
              <a:t>Relationship to you </a:t>
            </a:r>
          </a:p>
          <a:p>
            <a:pPr marL="741363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chemeClr val="tx1"/>
                </a:solidFill>
              </a:rPr>
              <a:t>Beneficiary's Mailing Address </a:t>
            </a:r>
          </a:p>
          <a:p>
            <a:pPr marL="741363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chemeClr val="tx1"/>
                </a:solidFill>
              </a:rPr>
              <a:t>Percentage allocation (if adding multiple beneficiaries)</a:t>
            </a:r>
          </a:p>
          <a:p>
            <a:pPr marL="398463"/>
            <a:endParaRPr lang="en-US" sz="2000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If adding multiple beneficiaries, ensure the total percentage allocation equals </a:t>
            </a:r>
            <a:r>
              <a:rPr lang="en-US" sz="2000" b="1" dirty="0">
                <a:solidFill>
                  <a:schemeClr val="tx1"/>
                </a:solidFill>
              </a:rPr>
              <a:t>100%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Enter all information accurately to help avoid processing delays.</a:t>
            </a:r>
            <a:endParaRPr lang="en-US" sz="2000" dirty="0">
              <a:solidFill>
                <a:schemeClr val="tx1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702452" y="710103"/>
            <a:ext cx="2995278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Keeping your beneficiary information current helps ensure your benefits are 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distributed according to your wishes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4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1672590" y="2782375"/>
            <a:ext cx="5524499" cy="1998099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This tutorial will show you how to:</a:t>
            </a:r>
            <a:endParaRPr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  <a:defRPr sz="2200">
                <a:latin typeface="Aptos"/>
              </a:defRPr>
            </a:pPr>
            <a:r>
              <a:rPr sz="2000" dirty="0">
                <a:solidFill>
                  <a:schemeClr val="tx1"/>
                </a:solidFill>
                <a:latin typeface="Aptos"/>
              </a:rPr>
              <a:t>Complete required information</a:t>
            </a:r>
          </a:p>
          <a:p>
            <a:pPr marL="342900" indent="-342900">
              <a:buFont typeface="Wingdings" panose="05000000000000000000" pitchFamily="2" charset="2"/>
              <a:buChar char="ü"/>
              <a:defRPr sz="2200">
                <a:latin typeface="Aptos"/>
              </a:defRPr>
            </a:pPr>
            <a:r>
              <a:rPr sz="2000" dirty="0">
                <a:solidFill>
                  <a:schemeClr val="tx1"/>
                </a:solidFill>
                <a:latin typeface="Aptos"/>
              </a:rPr>
              <a:t>Review your entries</a:t>
            </a:r>
          </a:p>
          <a:p>
            <a:pPr marL="342900" indent="-342900">
              <a:buFont typeface="Wingdings" panose="05000000000000000000" pitchFamily="2" charset="2"/>
              <a:buChar char="ü"/>
              <a:defRPr sz="2200">
                <a:latin typeface="Aptos"/>
              </a:defRPr>
            </a:pPr>
            <a:r>
              <a:rPr sz="2000" dirty="0">
                <a:solidFill>
                  <a:schemeClr val="tx1"/>
                </a:solidFill>
                <a:latin typeface="Aptos"/>
              </a:rPr>
              <a:t>Submit the transaction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D677DFE2-4EF6-3CF8-8654-754F03088DF8}"/>
              </a:ext>
            </a:extLst>
          </p:cNvPr>
          <p:cNvSpPr/>
          <p:nvPr/>
        </p:nvSpPr>
        <p:spPr>
          <a:xfrm>
            <a:off x="7319010" y="1440100"/>
            <a:ext cx="320040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Gather all beneficiary information before starting to make the update process faster and easier.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5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258097" y="1321805"/>
            <a:ext cx="4042054" cy="1862298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Navigate to the </a:t>
            </a:r>
            <a:r>
              <a:rPr lang="en-US" sz="2000" b="1" dirty="0">
                <a:solidFill>
                  <a:schemeClr val="tx1"/>
                </a:solidFill>
              </a:rPr>
              <a:t>Enrollment and Plan Information </a:t>
            </a:r>
            <a:r>
              <a:rPr lang="en-US" sz="2000" dirty="0">
                <a:solidFill>
                  <a:schemeClr val="tx1"/>
                </a:solidFill>
              </a:rPr>
              <a:t>tab.</a:t>
            </a:r>
          </a:p>
          <a:p>
            <a:pPr marL="342900" indent="-342900"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Choose Change Beneficiary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0D7013-51A4-30C2-3140-D2C7D0D51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725" y="814812"/>
            <a:ext cx="7161900" cy="588475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2AC557C-DB1D-BD92-CED3-B2E1B87BD7DC}"/>
              </a:ext>
            </a:extLst>
          </p:cNvPr>
          <p:cNvCxnSpPr>
            <a:cxnSpLocks/>
          </p:cNvCxnSpPr>
          <p:nvPr/>
        </p:nvCxnSpPr>
        <p:spPr>
          <a:xfrm flipV="1">
            <a:off x="4061254" y="1013254"/>
            <a:ext cx="2940908" cy="13601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D66C5C8-8FCE-C8BE-685E-5A6F3E5B6B54}"/>
              </a:ext>
            </a:extLst>
          </p:cNvPr>
          <p:cNvSpPr/>
          <p:nvPr/>
        </p:nvSpPr>
        <p:spPr>
          <a:xfrm>
            <a:off x="6640925" y="2252954"/>
            <a:ext cx="1908715" cy="435269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FF67CF55-7CB6-36D6-D705-68032C5EC46E}"/>
              </a:ext>
            </a:extLst>
          </p:cNvPr>
          <p:cNvSpPr/>
          <p:nvPr/>
        </p:nvSpPr>
        <p:spPr>
          <a:xfrm>
            <a:off x="318375" y="3673898"/>
            <a:ext cx="4206000" cy="2260177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If you are uncertain who you may have listed as your current beneficiary, visit the </a:t>
            </a:r>
            <a:r>
              <a:rPr lang="en-US" i="1" dirty="0"/>
              <a:t>Beneficiary</a:t>
            </a:r>
            <a:r>
              <a:rPr lang="en-US" dirty="0"/>
              <a:t> tab to view the current record before proceeding with the instructions above.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6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26418" y="1720157"/>
            <a:ext cx="3750165" cy="1534563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To begin with assigning a beneficiary, select </a:t>
            </a:r>
            <a:r>
              <a:rPr lang="en-US" sz="2400" i="1" dirty="0">
                <a:solidFill>
                  <a:schemeClr val="tx1"/>
                </a:solidFill>
              </a:rPr>
              <a:t>Add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F4668E-6D72-1781-1A53-93F6098A2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878186"/>
            <a:ext cx="7496638" cy="517858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40441A3-5679-90FF-3050-E2D96557139E}"/>
              </a:ext>
            </a:extLst>
          </p:cNvPr>
          <p:cNvCxnSpPr>
            <a:cxnSpLocks/>
          </p:cNvCxnSpPr>
          <p:nvPr/>
        </p:nvCxnSpPr>
        <p:spPr>
          <a:xfrm>
            <a:off x="3677324" y="2871622"/>
            <a:ext cx="6969537" cy="1334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81A67CD8-73CE-E8B7-B188-A13285192C44}"/>
              </a:ext>
            </a:extLst>
          </p:cNvPr>
          <p:cNvSpPr/>
          <p:nvPr/>
        </p:nvSpPr>
        <p:spPr>
          <a:xfrm>
            <a:off x="228708" y="3924300"/>
            <a:ext cx="4145583" cy="188193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If you have multiple beneficiaries, add each beneficiary separately and verify the correct percentage allocation for each.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7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851168" y="674407"/>
            <a:ext cx="4889029" cy="406150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When the pop-up menu appears: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Enter all required beneficiary information. 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Choose Primary or Secondary Beneficiary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If more than one Primary or Secondary Beneficiary, make sure percentage equals 100%</a:t>
            </a:r>
          </a:p>
          <a:p>
            <a:pPr marL="457200" lvl="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Select </a:t>
            </a:r>
            <a:r>
              <a:rPr lang="en-US" altLang="en-US" sz="2400" b="1" dirty="0">
                <a:solidFill>
                  <a:schemeClr val="tx1"/>
                </a:solidFill>
                <a:cs typeface="Arial" panose="020B0604020202020204" pitchFamily="34" charset="0"/>
              </a:rPr>
              <a:t>Add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. </a:t>
            </a:r>
          </a:p>
          <a:p>
            <a:pPr algn="ctr">
              <a:defRPr sz="2200">
                <a:latin typeface="Aptos"/>
              </a:defRPr>
            </a:pP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B93374-C20D-5D53-A9E2-9E114B687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216" y="674407"/>
            <a:ext cx="4544616" cy="563818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847C5AF3-8C2D-BDB7-947C-2E1471320F6B}"/>
              </a:ext>
            </a:extLst>
          </p:cNvPr>
          <p:cNvSpPr/>
          <p:nvPr/>
        </p:nvSpPr>
        <p:spPr>
          <a:xfrm>
            <a:off x="1023374" y="4910314"/>
            <a:ext cx="4544615" cy="149344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Enter the beneficiary's legal name exactly as it appears on official documents.</a:t>
            </a:r>
          </a:p>
        </p:txBody>
      </p:sp>
      <p:sp>
        <p:nvSpPr>
          <p:cNvPr id="18" name="Left Bracket 17">
            <a:extLst>
              <a:ext uri="{FF2B5EF4-FFF2-40B4-BE49-F238E27FC236}">
                <a16:creationId xmlns:a16="http://schemas.microsoft.com/office/drawing/2014/main" id="{AB47C34E-25ED-6FF9-6147-1C1F6DCFCA3D}"/>
              </a:ext>
            </a:extLst>
          </p:cNvPr>
          <p:cNvSpPr/>
          <p:nvPr/>
        </p:nvSpPr>
        <p:spPr>
          <a:xfrm>
            <a:off x="6936262" y="1005016"/>
            <a:ext cx="197709" cy="3912974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929B04-33C8-5D11-6352-903BF6468E00}"/>
              </a:ext>
            </a:extLst>
          </p:cNvPr>
          <p:cNvSpPr txBox="1"/>
          <p:nvPr/>
        </p:nvSpPr>
        <p:spPr>
          <a:xfrm>
            <a:off x="6451805" y="2847339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708453-FF83-DA90-6DF1-D49B640340D7}"/>
              </a:ext>
            </a:extLst>
          </p:cNvPr>
          <p:cNvSpPr txBox="1"/>
          <p:nvPr/>
        </p:nvSpPr>
        <p:spPr>
          <a:xfrm>
            <a:off x="6255724" y="557426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D806C69-1E6E-559B-5035-A5BC58404FEA}"/>
              </a:ext>
            </a:extLst>
          </p:cNvPr>
          <p:cNvCxnSpPr/>
          <p:nvPr/>
        </p:nvCxnSpPr>
        <p:spPr>
          <a:xfrm>
            <a:off x="6611666" y="5738339"/>
            <a:ext cx="3691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4C857A5-5DDC-E158-D4F0-6445F3CEA96C}"/>
              </a:ext>
            </a:extLst>
          </p:cNvPr>
          <p:cNvSpPr txBox="1"/>
          <p:nvPr/>
        </p:nvSpPr>
        <p:spPr>
          <a:xfrm>
            <a:off x="9473470" y="508040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236D53-BDCB-092D-10B3-944616FBD3A9}"/>
              </a:ext>
            </a:extLst>
          </p:cNvPr>
          <p:cNvSpPr/>
          <p:nvPr/>
        </p:nvSpPr>
        <p:spPr>
          <a:xfrm>
            <a:off x="7069355" y="5192221"/>
            <a:ext cx="354394" cy="1647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91499ED-52F3-8570-800D-63080C67D0F3}"/>
              </a:ext>
            </a:extLst>
          </p:cNvPr>
          <p:cNvSpPr/>
          <p:nvPr/>
        </p:nvSpPr>
        <p:spPr>
          <a:xfrm>
            <a:off x="8566116" y="5943600"/>
            <a:ext cx="1325880" cy="40969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2728A8-080F-A494-BCCC-FBB2DD4C6238}"/>
              </a:ext>
            </a:extLst>
          </p:cNvPr>
          <p:cNvSpPr txBox="1"/>
          <p:nvPr/>
        </p:nvSpPr>
        <p:spPr>
          <a:xfrm>
            <a:off x="9119388" y="6357411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BEBA4-AD05-2CC6-6A5A-4F0FCD9A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9991F-3D3A-77D7-FE04-FA34AF7FFB25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FEA181-F11B-69AE-255B-45E4A8C498C9}"/>
              </a:ext>
            </a:extLst>
          </p:cNvPr>
          <p:cNvSpPr txBox="1"/>
          <p:nvPr/>
        </p:nvSpPr>
        <p:spPr>
          <a:xfrm>
            <a:off x="320040" y="73152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E1F9B8-2B9E-BDC7-AB5A-B7D1EBB7E769}"/>
              </a:ext>
            </a:extLst>
          </p:cNvPr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8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E0CD3BA-650D-4C20-6A9B-81524BF006B0}"/>
              </a:ext>
            </a:extLst>
          </p:cNvPr>
          <p:cNvSpPr/>
          <p:nvPr/>
        </p:nvSpPr>
        <p:spPr>
          <a:xfrm>
            <a:off x="940538" y="1681868"/>
            <a:ext cx="3473896" cy="1585291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Review the entry for accuracy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Select </a:t>
            </a:r>
            <a:r>
              <a:rPr lang="en-US" sz="2200" i="1" dirty="0">
                <a:solidFill>
                  <a:schemeClr val="tx1"/>
                </a:solidFill>
              </a:rPr>
              <a:t>Submit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A5FFA8-C650-4E9D-2BE0-4B0248E01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7" y="1272514"/>
            <a:ext cx="6971168" cy="47480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005BEF-4A95-02ED-5318-450A32DAF9D3}"/>
              </a:ext>
            </a:extLst>
          </p:cNvPr>
          <p:cNvSpPr/>
          <p:nvPr/>
        </p:nvSpPr>
        <p:spPr>
          <a:xfrm>
            <a:off x="5180365" y="2137136"/>
            <a:ext cx="6640932" cy="122390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D2CA3C98-1AFF-3944-8065-A73C51FB986D}"/>
              </a:ext>
            </a:extLst>
          </p:cNvPr>
          <p:cNvSpPr/>
          <p:nvPr/>
        </p:nvSpPr>
        <p:spPr>
          <a:xfrm>
            <a:off x="1011575" y="3429000"/>
            <a:ext cx="3331823" cy="2420205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Take a moment to review your information before submitting. Correct information helps prevent future issues.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E03B67-7EEA-68AB-D96B-CFAB6F879321}"/>
              </a:ext>
            </a:extLst>
          </p:cNvPr>
          <p:cNvSpPr txBox="1"/>
          <p:nvPr/>
        </p:nvSpPr>
        <p:spPr>
          <a:xfrm>
            <a:off x="4763481" y="2564421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6B0BA8-0BBA-6F33-33C8-32003115E7D4}"/>
              </a:ext>
            </a:extLst>
          </p:cNvPr>
          <p:cNvSpPr txBox="1"/>
          <p:nvPr/>
        </p:nvSpPr>
        <p:spPr>
          <a:xfrm>
            <a:off x="10455395" y="5216386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6CF121-F51A-4EDB-F333-B9CF2990D7D7}"/>
              </a:ext>
            </a:extLst>
          </p:cNvPr>
          <p:cNvSpPr/>
          <p:nvPr/>
        </p:nvSpPr>
        <p:spPr>
          <a:xfrm>
            <a:off x="10918861" y="5151080"/>
            <a:ext cx="927149" cy="50007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0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6E275-6D1C-27DF-618F-9CD29150E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645D3B-F0C1-98DF-C9DD-7CD259209174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006D6-807B-488A-1082-1903ABB629AC}"/>
              </a:ext>
            </a:extLst>
          </p:cNvPr>
          <p:cNvSpPr txBox="1"/>
          <p:nvPr/>
        </p:nvSpPr>
        <p:spPr>
          <a:xfrm>
            <a:off x="310987" y="73152"/>
            <a:ext cx="25902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Submission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B9BB6D-E7E9-0C1B-EFA3-DCAC6997CADE}"/>
              </a:ext>
            </a:extLst>
          </p:cNvPr>
          <p:cNvSpPr txBox="1"/>
          <p:nvPr/>
        </p:nvSpPr>
        <p:spPr>
          <a:xfrm>
            <a:off x="9875520" y="91440"/>
            <a:ext cx="12955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  <a:latin typeface="Aptos"/>
              </a:defRPr>
            </a:pPr>
            <a:r>
              <a:rPr dirty="0"/>
              <a:t>Slide </a:t>
            </a:r>
            <a:r>
              <a:rPr lang="en-US" dirty="0"/>
              <a:t>9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C25878-E5C5-98D0-4234-F1BA3189E65F}"/>
              </a:ext>
            </a:extLst>
          </p:cNvPr>
          <p:cNvSpPr/>
          <p:nvPr/>
        </p:nvSpPr>
        <p:spPr>
          <a:xfrm>
            <a:off x="450424" y="1815629"/>
            <a:ext cx="4278215" cy="3392032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latin typeface="Aptos"/>
              </a:defRPr>
            </a:pPr>
            <a:r>
              <a:rPr lang="en-US" sz="2200" dirty="0">
                <a:solidFill>
                  <a:schemeClr val="tx1"/>
                </a:solidFill>
              </a:rPr>
              <a:t>A confirmation message will appear showing that your transaction was successfully submitted.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9CAD6E-416B-CF15-F5AA-293BD30E81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628"/>
          <a:stretch>
            <a:fillRect/>
          </a:stretch>
        </p:blipFill>
        <p:spPr>
          <a:xfrm>
            <a:off x="5092046" y="2493919"/>
            <a:ext cx="6712790" cy="2035452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28486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785</Words>
  <Application>Microsoft Office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6</cp:revision>
  <dcterms:created xsi:type="dcterms:W3CDTF">2013-01-27T09:14:16Z</dcterms:created>
  <dcterms:modified xsi:type="dcterms:W3CDTF">2026-08-14T17:05:21Z</dcterms:modified>
  <cp:category/>
</cp:coreProperties>
</file>